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74" r:id="rId3"/>
    <p:sldId id="276" r:id="rId4"/>
    <p:sldId id="277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2F703-37F3-402A-9994-CAE2988B7AA2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4B6B6-0ACB-4385-9C1A-547B423866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43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4B6B6-0ACB-4385-9C1A-547B4238663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55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75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76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86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88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55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63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844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59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85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06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50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D74F6-743D-4FF8-B5CE-9FB36BEB8751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CAC7A-6B18-4812-9EB5-CE026DF77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02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658900"/>
            <a:ext cx="9144000" cy="2387600"/>
          </a:xfrm>
        </p:spPr>
        <p:txBody>
          <a:bodyPr/>
          <a:lstStyle/>
          <a:p>
            <a:r>
              <a:rPr lang="en-US" altLang="zh-TW" dirty="0" err="1" smtClean="0"/>
              <a:t>SoC</a:t>
            </a:r>
            <a:r>
              <a:rPr lang="zh-TW" altLang="en-US" dirty="0" smtClean="0"/>
              <a:t> </a:t>
            </a:r>
            <a:r>
              <a:rPr lang="en-US" altLang="zh-TW" dirty="0" smtClean="0"/>
              <a:t>HW1</a:t>
            </a:r>
            <a:r>
              <a:rPr lang="zh-TW" altLang="en-US" dirty="0" smtClean="0"/>
              <a:t>實驗報告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334005" y="4215813"/>
            <a:ext cx="3523989" cy="1655762"/>
          </a:xfrm>
        </p:spPr>
        <p:txBody>
          <a:bodyPr/>
          <a:lstStyle/>
          <a:p>
            <a:pPr algn="l"/>
            <a:r>
              <a:rPr lang="zh-TW" altLang="en-US" dirty="0" smtClean="0"/>
              <a:t>授課老師：陳朝烈 教授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學號：</a:t>
            </a:r>
            <a:r>
              <a:rPr lang="en-US" altLang="zh-TW" dirty="0" smtClean="0"/>
              <a:t>F107112107</a:t>
            </a:r>
          </a:p>
          <a:p>
            <a:pPr algn="l"/>
            <a:r>
              <a:rPr lang="zh-TW" altLang="en-US" dirty="0" smtClean="0"/>
              <a:t>學生：黃柏儒</a:t>
            </a:r>
            <a:endParaRPr lang="en-US" altLang="zh-TW" dirty="0" smtClean="0"/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99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上下限計數設計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–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硬體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934296" y="5604953"/>
            <a:ext cx="260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Slave register 0~3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slv_reg0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設定為上限值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slv_reg1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限值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286366"/>
            <a:ext cx="4486275" cy="23907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3015028"/>
            <a:ext cx="4467225" cy="9334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441248" y="61589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上下限計數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80031" y="3077308"/>
            <a:ext cx="4185138" cy="747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66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上</a:t>
            </a:r>
            <a:r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下限計數設計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–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軟體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72885" y="5512620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BASEADDR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AXI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Slave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Register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679167" y="551262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上下限計數設定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:10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上限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:15)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09335" y="3015762"/>
            <a:ext cx="4924310" cy="2038868"/>
            <a:chOff x="1318228" y="3023608"/>
            <a:chExt cx="4667250" cy="1802422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/>
            <a:srcRect t="16952" b="23463"/>
            <a:stretch/>
          </p:blipFill>
          <p:spPr>
            <a:xfrm>
              <a:off x="1318228" y="3023608"/>
              <a:ext cx="4667250" cy="107266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327907" y="3753369"/>
              <a:ext cx="3886046" cy="1494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7907" y="4159280"/>
              <a:ext cx="3352800" cy="66675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327907" y="4168072"/>
              <a:ext cx="3428769" cy="657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610" y="4010333"/>
            <a:ext cx="6899682" cy="8264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110610" y="4106009"/>
            <a:ext cx="6899682" cy="281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影片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設定上下限計數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Upper&amp;LowerLimitC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476" y="1690688"/>
            <a:ext cx="7338213" cy="41277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937298" y="6163251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上下限計數設定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:10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上限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:15)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0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85</Words>
  <Application>Microsoft Office PowerPoint</Application>
  <PresentationFormat>寬螢幕</PresentationFormat>
  <Paragraphs>15</Paragraphs>
  <Slides>4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新細明體</vt:lpstr>
      <vt:lpstr>標楷體</vt:lpstr>
      <vt:lpstr>Arial</vt:lpstr>
      <vt:lpstr>Calibri</vt:lpstr>
      <vt:lpstr>Times New Roman</vt:lpstr>
      <vt:lpstr>Office 佈景主題</vt:lpstr>
      <vt:lpstr>SoC HW1實驗報告</vt:lpstr>
      <vt:lpstr>上下限計數設計 – 硬體</vt:lpstr>
      <vt:lpstr>上下限計數設計 – 軟體</vt:lpstr>
      <vt:lpstr>Demo影片(設定上下限計數)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user</cp:lastModifiedBy>
  <cp:revision>37</cp:revision>
  <dcterms:created xsi:type="dcterms:W3CDTF">2019-04-10T09:54:23Z</dcterms:created>
  <dcterms:modified xsi:type="dcterms:W3CDTF">2019-04-24T04:10:03Z</dcterms:modified>
</cp:coreProperties>
</file>